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5"/>
  </p:normalViewPr>
  <p:slideViewPr>
    <p:cSldViewPr snapToGrid="0" snapToObjects="1">
      <p:cViewPr varScale="1">
        <p:scale>
          <a:sx n="100" d="100"/>
          <a:sy n="100" d="100"/>
        </p:scale>
        <p:origin x="18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2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5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29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3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8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4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7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88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8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873E5-5F47-7E41-8153-0A2F4EC2E66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1211-47A7-3C46-A4DC-6A249518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3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20" t="3148"/>
          <a:stretch/>
        </p:blipFill>
        <p:spPr>
          <a:xfrm>
            <a:off x="1397000" y="38100"/>
            <a:ext cx="9565468" cy="664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76" y="4715749"/>
            <a:ext cx="929915" cy="1268856"/>
          </a:xfrm>
          <a:prstGeom prst="rect">
            <a:avLst/>
          </a:prstGeom>
        </p:spPr>
      </p:pic>
      <p:sp>
        <p:nvSpPr>
          <p:cNvPr id="6" name="Lightning Bolt 5"/>
          <p:cNvSpPr/>
          <p:nvPr/>
        </p:nvSpPr>
        <p:spPr>
          <a:xfrm flipH="1">
            <a:off x="5351529" y="4782443"/>
            <a:ext cx="803868" cy="117565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4211" y="1313875"/>
            <a:ext cx="801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CS</a:t>
            </a:r>
            <a:r>
              <a:rPr lang="en-US" sz="3200" b="1" dirty="0" smtClean="0">
                <a:solidFill>
                  <a:srgbClr val="FF0000"/>
                </a:solidFill>
              </a:rPr>
              <a:t>+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4403" y="3390325"/>
            <a:ext cx="720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CS-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713676" y="3911630"/>
            <a:ext cx="2803490" cy="512466"/>
          </a:xfrm>
          <a:prstGeom prst="roundRect">
            <a:avLst/>
          </a:prstGeom>
          <a:solidFill>
            <a:schemeClr val="bg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Face stimulus </a:t>
            </a:r>
            <a:r>
              <a:rPr lang="en-US" dirty="0" smtClean="0">
                <a:solidFill>
                  <a:schemeClr val="tx1"/>
                </a:solidFill>
              </a:rPr>
              <a:t>(3s)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03800" y="3000674"/>
            <a:ext cx="1164297" cy="1715075"/>
          </a:xfrm>
          <a:prstGeom prst="round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Expected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Shock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Event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(4.5-5.5s)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314902" y="2925584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LR Pupil d, cm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721478" y="6513280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Time,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6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569" t="3260"/>
          <a:stretch/>
        </p:blipFill>
        <p:spPr>
          <a:xfrm>
            <a:off x="1354452" y="63500"/>
            <a:ext cx="9601890" cy="6634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76" y="4715749"/>
            <a:ext cx="929915" cy="1268856"/>
          </a:xfrm>
          <a:prstGeom prst="rect">
            <a:avLst/>
          </a:prstGeom>
        </p:spPr>
      </p:pic>
      <p:sp>
        <p:nvSpPr>
          <p:cNvPr id="6" name="Lightning Bolt 5"/>
          <p:cNvSpPr/>
          <p:nvPr/>
        </p:nvSpPr>
        <p:spPr>
          <a:xfrm flipH="1">
            <a:off x="5351529" y="4782443"/>
            <a:ext cx="803868" cy="117565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4211" y="1313875"/>
            <a:ext cx="801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CS</a:t>
            </a:r>
            <a:r>
              <a:rPr lang="en-US" sz="3200" b="1" dirty="0" smtClean="0">
                <a:solidFill>
                  <a:srgbClr val="FF0000"/>
                </a:solidFill>
              </a:rPr>
              <a:t>+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4403" y="3390325"/>
            <a:ext cx="720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CS-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713676" y="3911630"/>
            <a:ext cx="2803490" cy="512466"/>
          </a:xfrm>
          <a:prstGeom prst="roundRect">
            <a:avLst/>
          </a:prstGeom>
          <a:solidFill>
            <a:schemeClr val="bg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Face stimulus </a:t>
            </a:r>
            <a:r>
              <a:rPr lang="en-US" dirty="0" smtClean="0">
                <a:solidFill>
                  <a:schemeClr val="tx1"/>
                </a:solidFill>
              </a:rPr>
              <a:t>(3s)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03800" y="3000674"/>
            <a:ext cx="1164297" cy="1715075"/>
          </a:xfrm>
          <a:prstGeom prst="round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Expected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Shock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Event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(4.5-5.5s)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71621" y="292558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 Pupil d, mm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21478" y="6513280"/>
            <a:ext cx="151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Time,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88"/>
          <a:stretch/>
        </p:blipFill>
        <p:spPr>
          <a:xfrm>
            <a:off x="1409699" y="0"/>
            <a:ext cx="953632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76" y="4715749"/>
            <a:ext cx="929915" cy="1268856"/>
          </a:xfrm>
          <a:prstGeom prst="rect">
            <a:avLst/>
          </a:prstGeom>
        </p:spPr>
      </p:pic>
      <p:sp>
        <p:nvSpPr>
          <p:cNvPr id="6" name="Lightning Bolt 5"/>
          <p:cNvSpPr/>
          <p:nvPr/>
        </p:nvSpPr>
        <p:spPr>
          <a:xfrm flipH="1">
            <a:off x="5351529" y="4782443"/>
            <a:ext cx="803868" cy="117565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91625" y="2708286"/>
            <a:ext cx="801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CS+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94967" y="274382"/>
            <a:ext cx="720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CS-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713676" y="3911630"/>
            <a:ext cx="2803490" cy="512466"/>
          </a:xfrm>
          <a:prstGeom prst="roundRect">
            <a:avLst/>
          </a:prstGeom>
          <a:solidFill>
            <a:schemeClr val="bg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Face stimulus </a:t>
            </a:r>
            <a:r>
              <a:rPr lang="en-US" dirty="0" smtClean="0">
                <a:solidFill>
                  <a:schemeClr val="tx1"/>
                </a:solidFill>
              </a:rPr>
              <a:t>(3s)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03800" y="3000674"/>
            <a:ext cx="1164297" cy="1715075"/>
          </a:xfrm>
          <a:prstGeom prst="round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Expected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Shock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Event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(4.5-5.5s)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13248" y="287941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GSR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418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3" t="7819" r="22500" b="10700"/>
          <a:stretch/>
        </p:blipFill>
        <p:spPr>
          <a:xfrm>
            <a:off x="215900" y="152400"/>
            <a:ext cx="2542822" cy="269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r="5938" b="2881"/>
          <a:stretch/>
        </p:blipFill>
        <p:spPr>
          <a:xfrm>
            <a:off x="3051228" y="152400"/>
            <a:ext cx="2384371" cy="269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6174" r="20001" b="3293"/>
          <a:stretch/>
        </p:blipFill>
        <p:spPr>
          <a:xfrm>
            <a:off x="5537199" y="152400"/>
            <a:ext cx="2276302" cy="269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4" t="2880" r="21562" b="4938"/>
          <a:stretch/>
        </p:blipFill>
        <p:spPr>
          <a:xfrm>
            <a:off x="8229600" y="152400"/>
            <a:ext cx="2127477" cy="269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r="11007" b="7819"/>
          <a:stretch/>
        </p:blipFill>
        <p:spPr>
          <a:xfrm>
            <a:off x="482600" y="3416300"/>
            <a:ext cx="2452007" cy="269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7819" r="20312"/>
          <a:stretch/>
        </p:blipFill>
        <p:spPr>
          <a:xfrm>
            <a:off x="2934607" y="3416300"/>
            <a:ext cx="2187575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1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4" t="2880" r="21562" b="4938"/>
          <a:stretch/>
        </p:blipFill>
        <p:spPr>
          <a:xfrm>
            <a:off x="4267200" y="616489"/>
            <a:ext cx="3848100" cy="48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4186</TotalTime>
  <Words>59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Lebedev</dc:creator>
  <cp:lastModifiedBy>Alexander Lebedev</cp:lastModifiedBy>
  <cp:revision>18</cp:revision>
  <dcterms:created xsi:type="dcterms:W3CDTF">2019-01-12T22:43:00Z</dcterms:created>
  <dcterms:modified xsi:type="dcterms:W3CDTF">2019-01-16T09:45:49Z</dcterms:modified>
</cp:coreProperties>
</file>